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3" r:id="rId5"/>
    <p:sldId id="261" r:id="rId6"/>
    <p:sldId id="262" r:id="rId7"/>
    <p:sldId id="259" r:id="rId8"/>
  </p:sldIdLst>
  <p:sldSz cx="18288000" cy="10287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Nunito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D0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12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907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168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098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OGO-DO-MILHAO" TargetMode="External"/><Relationship Id="rId5" Type="http://schemas.openxmlformats.org/officeDocument/2006/relationships/slide" Target="slide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293629"/>
            <a:ext cx="18288000" cy="67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  <a:endParaRPr sz="17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Tecnologias e linguagem usadas.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144683" y="2177933"/>
            <a:ext cx="80799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IDE : Apache NetBeans IDE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Linguagem : Java JDK 22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Ficheiro:Apache NetBeans Logo.svg – Wikipédia, a enciclopédia liv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51" y="2255694"/>
            <a:ext cx="374861" cy="4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 logo - Ícones Social media e Log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14" y="2687956"/>
            <a:ext cx="1333368" cy="4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6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68767" y="452449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28375" y="416621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Tema Escolhido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02957" y="601469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 descr="Show do Milhão está de volta! SBT relança game show em app para  dispositivos móveis - Tudocelular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18" y="3025834"/>
            <a:ext cx="10910254" cy="495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68767" y="1810011"/>
            <a:ext cx="601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Jogo do Milhão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8767" y="3025834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Referência usada 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68767" y="452449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28375" y="416621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O porquê do tema escolhido.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02957" y="601469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68766" y="1612669"/>
            <a:ext cx="164877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Ser considerado uma nostalgia entre todos.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Melhoria no conhecimento em geral.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Auxilia no aprendizado.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8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Como foi feito o código.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85392" y="1745673"/>
            <a:ext cx="15689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O Código da aplicação foi feito usando POO ( Programação Orientada a objetos ), usando a linguagem Java na IDE Apache NetBeans, onde foi criado diversas classes e métodos dentro do código utilizado estruturas de repetição, sequencial e condicionais.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b="1" dirty="0">
              <a:solidFill>
                <a:schemeClr val="bg1">
                  <a:lumMod val="75000"/>
                </a:schemeClr>
              </a:solidFill>
              <a:latin typeface="Nunite"/>
            </a:endParaRPr>
          </a:p>
        </p:txBody>
      </p:sp>
      <p:pic>
        <p:nvPicPr>
          <p:cNvPr id="3074" name="Picture 2" descr="Programação: o que é SQL e Java? | People 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81" y="4038174"/>
            <a:ext cx="8140526" cy="48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4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8760804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Código e Futuras adições ao código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85392" y="1812175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Link do GitHub</a:t>
            </a:r>
          </a:p>
        </p:txBody>
      </p:sp>
      <p:sp>
        <p:nvSpPr>
          <p:cNvPr id="9" name="CaixaDeTexto 8">
            <a:hlinkClick r:id="rId5" action="ppaction://hlinksldjump"/>
          </p:cNvPr>
          <p:cNvSpPr txBox="1"/>
          <p:nvPr/>
        </p:nvSpPr>
        <p:spPr>
          <a:xfrm>
            <a:off x="1085391" y="2663195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hlinkClick r:id="rId6"/>
              </a:rPr>
              <a:t>https://github.com/JOGO-DO-MILHAO</a:t>
            </a:r>
            <a:endParaRPr lang="pt-BR" sz="3200" dirty="0"/>
          </a:p>
        </p:txBody>
      </p:sp>
      <p:sp>
        <p:nvSpPr>
          <p:cNvPr id="10" name="Seta para a Direita 9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85391" y="3680570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Futuras Adições de tecnologia relacionadas ao código.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085391" y="4544662"/>
            <a:ext cx="15689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dirty="0"/>
              <a:t>Interface gráfica;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/>
              <a:t>Implementação de um Banco de Dados para a criação de um ranking de pontos/acertos;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/>
              <a:t>Leitura de arquivo.</a:t>
            </a:r>
          </a:p>
        </p:txBody>
      </p:sp>
    </p:spTree>
    <p:extLst>
      <p:ext uri="{BB962C8B-B14F-4D97-AF65-F5344CB8AC3E}">
        <p14:creationId xmlns:p14="http://schemas.microsoft.com/office/powerpoint/2010/main" val="234035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Obrigado!</a:t>
            </a:r>
            <a:endParaRPr sz="50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|     PROFESSORES: Rafaela Moreira e Mark |     INTEGRANTES: Thiago Faria, Viktor Gabriel, Pierre Laurent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318</Words>
  <Application>Microsoft Office PowerPoint</Application>
  <PresentationFormat>Personalizar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Nunito</vt:lpstr>
      <vt:lpstr>Nunite</vt:lpstr>
      <vt:lpstr>Arial</vt:lpstr>
      <vt:lpstr>Calibri</vt:lpstr>
      <vt:lpstr>Arial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JONATHAN GUIMARAES DE CARVALHO</dc:creator>
  <cp:lastModifiedBy>Viktor Oliveira</cp:lastModifiedBy>
  <cp:revision>12</cp:revision>
  <dcterms:created xsi:type="dcterms:W3CDTF">2023-06-20T18:44:49Z</dcterms:created>
  <dcterms:modified xsi:type="dcterms:W3CDTF">2024-06-17T12:05:42Z</dcterms:modified>
</cp:coreProperties>
</file>